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62" r:id="rId8"/>
    <p:sldId id="266" r:id="rId9"/>
    <p:sldId id="270" r:id="rId10"/>
    <p:sldId id="265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65FB3-3CF7-4FCD-858B-38D66011F139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3218E-9DDB-4770-ABAB-A30F044B6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07170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Интерактивное пособие «Единицы измерения времени» пиши-стирай.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7129490" cy="342424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Пояснения: карточка двусторонняя. С одной стороны для работы, когда  меньшую величину нужно перевести в большую. На обратной стороне- обратное действие. Верхняя часть надрезана по штриховке и загибается для выполнения действий в зависимости от начальной величины и требуемой.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Например: 600 сек нужно перевести в минуты. Под часами записываем «600 сек». Раз это секунды, то начинаем загибать карточки с секунд. На карточке алгоритм работы: нужно разделить на 60. Выполняем действие и рядом записываем ответ. Возвращаем карточку в исходное положение. Снизу под часами записываем новую величину и работаем с ней.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лучшей работы величины времени разбиты на две карточки. Можно как приложение –памятка разбивка по дням месяцев (последний слайд).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-70676" y="3213892"/>
            <a:ext cx="585791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179489" y="3249611"/>
            <a:ext cx="592935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2357422" y="3214686"/>
            <a:ext cx="5929354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679819" y="3321843"/>
            <a:ext cx="5785684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750595" y="3250405"/>
            <a:ext cx="5857916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857232"/>
            <a:ext cx="1214446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857232"/>
            <a:ext cx="1143008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857232"/>
            <a:ext cx="1000132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500042"/>
            <a:ext cx="114300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572264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500042"/>
            <a:ext cx="1071570" cy="12858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00166" y="285728"/>
            <a:ext cx="7358114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107389" y="2678901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94067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608513" y="2749545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82295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89452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571604" y="2071678"/>
            <a:ext cx="121444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30 или </a:t>
            </a:r>
          </a:p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31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 (28/29)</a:t>
            </a:r>
          </a:p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143116"/>
            <a:ext cx="107157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х7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143372" y="2143116"/>
            <a:ext cx="114300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24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357818" y="2143116"/>
            <a:ext cx="114300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60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572264" y="2143116"/>
            <a:ext cx="114300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60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43042" y="3071810"/>
            <a:ext cx="1071570" cy="3571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:7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428604"/>
            <a:ext cx="1214446" cy="135732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тысячклетие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571480"/>
            <a:ext cx="1143008" cy="121444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14356"/>
            <a:ext cx="1000132" cy="10715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928670"/>
            <a:ext cx="1143008" cy="857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1142984"/>
            <a:ext cx="10715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1285860"/>
            <a:ext cx="107157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484654">
            <a:off x="4012356" y="466600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рука-часов-шаржа-развевая-50839668.jpg"/>
          <p:cNvPicPr>
            <a:picLocks noChangeAspect="1"/>
          </p:cNvPicPr>
          <p:nvPr/>
        </p:nvPicPr>
        <p:blipFill>
          <a:blip r:embed="rId2" cstate="print"/>
          <a:srcRect b="8126"/>
          <a:stretch>
            <a:fillRect/>
          </a:stretch>
        </p:blipFill>
        <p:spPr>
          <a:xfrm>
            <a:off x="285720" y="714356"/>
            <a:ext cx="1117282" cy="103123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-70676" y="3213892"/>
            <a:ext cx="585791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179489" y="3249611"/>
            <a:ext cx="592935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2357422" y="3214686"/>
            <a:ext cx="5929354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679819" y="3321843"/>
            <a:ext cx="5785684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750595" y="3250405"/>
            <a:ext cx="5857916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857232"/>
            <a:ext cx="1214446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857232"/>
            <a:ext cx="1143008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857232"/>
            <a:ext cx="1000132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500042"/>
            <a:ext cx="114300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572264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500042"/>
            <a:ext cx="1071570" cy="12858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00166" y="285728"/>
            <a:ext cx="7358114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107389" y="2678901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94067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608513" y="2749545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82295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89452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571604" y="2071678"/>
            <a:ext cx="121444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х10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143116"/>
            <a:ext cx="12144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х100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143372" y="2143116"/>
            <a:ext cx="114300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12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357818" y="2000240"/>
            <a:ext cx="114300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Х30или х31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 (28/29)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572264" y="2143116"/>
            <a:ext cx="114300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24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1142984"/>
            <a:ext cx="1214446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928670"/>
            <a:ext cx="1143008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85794"/>
            <a:ext cx="1000132" cy="1000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642918"/>
            <a:ext cx="1143008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285728"/>
            <a:ext cx="1071570" cy="15001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20745823">
            <a:off x="1711071" y="438752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-70676" y="3213892"/>
            <a:ext cx="585791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179489" y="3249611"/>
            <a:ext cx="592935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2357422" y="3214686"/>
            <a:ext cx="5929354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679819" y="3321843"/>
            <a:ext cx="5785684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750595" y="3250405"/>
            <a:ext cx="5857916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857232"/>
            <a:ext cx="1214446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857232"/>
            <a:ext cx="1143008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857232"/>
            <a:ext cx="1000132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500042"/>
            <a:ext cx="114300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572264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500042"/>
            <a:ext cx="1071570" cy="12858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00166" y="285728"/>
            <a:ext cx="7358114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107389" y="2678901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94067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608513" y="2749545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82295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89452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571604" y="2285992"/>
            <a:ext cx="1143008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00364" y="2285992"/>
            <a:ext cx="1071570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14810" y="2285992"/>
            <a:ext cx="1000132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24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285992"/>
            <a:ext cx="1000132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7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43702" y="2000240"/>
            <a:ext cx="100013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643702" y="2428868"/>
            <a:ext cx="1071570" cy="100013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30 или : 31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 (28/29)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1142984"/>
            <a:ext cx="1214446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928670"/>
            <a:ext cx="1143008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85794"/>
            <a:ext cx="1000132" cy="1000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642918"/>
            <a:ext cx="1143008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285728"/>
            <a:ext cx="1071570" cy="15001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20745823">
            <a:off x="1711071" y="438752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235743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600сек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1142984"/>
            <a:ext cx="1214446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928670"/>
            <a:ext cx="1143008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85794"/>
            <a:ext cx="1000132" cy="1000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642918"/>
            <a:ext cx="1143008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285728"/>
            <a:ext cx="1071570" cy="15001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20745823">
            <a:off x="1711071" y="438752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235743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600сек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00166" y="285728"/>
            <a:ext cx="1357322" cy="16430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643042" y="2357430"/>
            <a:ext cx="10001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357430"/>
            <a:ext cx="1071570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=10 мин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1142984"/>
            <a:ext cx="1214446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928670"/>
            <a:ext cx="1143008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85794"/>
            <a:ext cx="1000132" cy="1000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642918"/>
            <a:ext cx="1143008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285728"/>
            <a:ext cx="1071570" cy="15001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20745823">
            <a:off x="1711071" y="438752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235743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600сек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00166" y="285728"/>
            <a:ext cx="1357322" cy="16430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643042" y="2357430"/>
            <a:ext cx="10001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357430"/>
            <a:ext cx="1071570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=10 мин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5720" y="3571876"/>
            <a:ext cx="114300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7200 сек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714480" y="3500438"/>
            <a:ext cx="92869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000364" y="3571876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357686" y="3571876"/>
            <a:ext cx="78581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=2ч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85720" y="4214818"/>
            <a:ext cx="100013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4320 мин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428625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60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143372" y="4214818"/>
            <a:ext cx="107157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24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500694" y="4286256"/>
            <a:ext cx="92869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3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85720" y="5000636"/>
            <a:ext cx="105727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1440ч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4810" y="5072074"/>
            <a:ext cx="107157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24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429256" y="507207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7</a:t>
            </a:r>
          </a:p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6715140" y="4786322"/>
            <a:ext cx="857256" cy="4286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Х7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572264" y="5286388"/>
            <a:ext cx="1143008" cy="857256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или :31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 (28/29)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Выгнутая вправо стрелка 59"/>
          <p:cNvSpPr/>
          <p:nvPr/>
        </p:nvSpPr>
        <p:spPr>
          <a:xfrm rot="20709023">
            <a:off x="1720802" y="1028369"/>
            <a:ext cx="945834" cy="1287590"/>
          </a:xfrm>
          <a:prstGeom prst="curved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786710" y="4929198"/>
            <a:ext cx="1143008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месяца если  30дн/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1142984"/>
            <a:ext cx="1214446" cy="642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928670"/>
            <a:ext cx="1143008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85794"/>
            <a:ext cx="1000132" cy="1000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642918"/>
            <a:ext cx="1143008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(г/лет)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20745823">
            <a:off x="1711071" y="438752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786710" y="428604"/>
            <a:ext cx="100013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Тысячелетие 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-70676" y="3213892"/>
            <a:ext cx="585791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179489" y="3249611"/>
            <a:ext cx="592935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2357422" y="3214686"/>
            <a:ext cx="5929354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679819" y="3321843"/>
            <a:ext cx="5785684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750595" y="3250405"/>
            <a:ext cx="5857916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detskiy_budilnik_b_855_jeltyy_00070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1404938" cy="1404938"/>
          </a:xfrm>
          <a:prstGeom prst="ellipse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857232"/>
            <a:ext cx="1214446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857232"/>
            <a:ext cx="1143008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857232"/>
            <a:ext cx="1000132" cy="9286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500042"/>
            <a:ext cx="114300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572264" y="500042"/>
            <a:ext cx="10001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500042"/>
            <a:ext cx="1071570" cy="12858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00166" y="285728"/>
            <a:ext cx="7358114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107389" y="2678901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94067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608513" y="2749545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82295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894529" y="2678107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500166" y="1928802"/>
            <a:ext cx="1357322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1928802"/>
            <a:ext cx="121444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:30 или :31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Ф(28/29)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14810" y="2214554"/>
            <a:ext cx="100013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12</a:t>
            </a: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29256" y="2285992"/>
            <a:ext cx="105727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100</a:t>
            </a: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572264" y="2285992"/>
            <a:ext cx="107157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59293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1928802"/>
            <a:ext cx="8429684" cy="1588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427998" y="3213892"/>
            <a:ext cx="585791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67" y="4036223"/>
            <a:ext cx="42148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964513" y="4107661"/>
            <a:ext cx="43577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3214678" y="4071942"/>
            <a:ext cx="4214842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429124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2132" y="4071942"/>
            <a:ext cx="428628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85720" y="3500438"/>
            <a:ext cx="85725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14282" y="4786322"/>
            <a:ext cx="864399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4282" y="4143380"/>
            <a:ext cx="8643998" cy="714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571604" y="428604"/>
            <a:ext cx="1214446" cy="135732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28926" y="571480"/>
            <a:ext cx="1143008" cy="121444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14810" y="714356"/>
            <a:ext cx="1000132" cy="10715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Сутки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./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57818" y="928670"/>
            <a:ext cx="1143008" cy="857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643702" y="1142984"/>
            <a:ext cx="107157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(мин)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715272" y="1285860"/>
            <a:ext cx="107157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(сек)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035951" y="1107265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22629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465637" y="1177909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751521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894529" y="1106471"/>
            <a:ext cx="1643074" cy="158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484654">
            <a:off x="4012356" y="466600"/>
            <a:ext cx="3621229" cy="4244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рука-часов-шаржа-развевая-50839668.jpg"/>
          <p:cNvPicPr>
            <a:picLocks noChangeAspect="1"/>
          </p:cNvPicPr>
          <p:nvPr/>
        </p:nvPicPr>
        <p:blipFill>
          <a:blip r:embed="rId2" cstate="print"/>
          <a:srcRect b="8126"/>
          <a:stretch>
            <a:fillRect/>
          </a:stretch>
        </p:blipFill>
        <p:spPr>
          <a:xfrm>
            <a:off x="285720" y="714356"/>
            <a:ext cx="1117282" cy="10312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511</Words>
  <Application>Microsoft Office PowerPoint</Application>
  <PresentationFormat>Экран (4:3)</PresentationFormat>
  <Paragraphs>177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Интерактивное пособие «Единицы измерения времени» пиши-стирай.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Anzelika</dc:creator>
  <cp:lastModifiedBy>Anzelika</cp:lastModifiedBy>
  <cp:revision>5</cp:revision>
  <dcterms:created xsi:type="dcterms:W3CDTF">2018-10-04T18:14:44Z</dcterms:created>
  <dcterms:modified xsi:type="dcterms:W3CDTF">2019-03-22T14:48:24Z</dcterms:modified>
</cp:coreProperties>
</file>